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69" r:id="rId5"/>
    <p:sldId id="27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9399E-397A-4D83-9D1A-FD2A3138639C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6E120-0C72-4B2E-A94A-AEB79D1B77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052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1B143-CA0C-4B32-9737-A8FF390BDF7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424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57EB9-9117-E75D-3F61-25A2F253C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056E6-BB88-32BC-BB26-A0B388ABF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CE9E2-92C3-86BB-AF95-AD40D9C2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0A635-D46A-9175-EF21-9FC201223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1D28F-95B4-7F4C-7893-90F689AF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95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99978-06DE-7613-5D52-7247AC879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F6D0D-08F2-BCC5-DA22-9A8AC1F8B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8FFD2-5EA9-9359-3C1E-659CEFBC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2DCB4-11CE-7C69-2B92-944C63F3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F50B-5777-045C-653D-A3DD4718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865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D8513E-64E1-D30D-88AD-9FDEAF8DC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20E2C7-0C7E-D2B6-35C8-028AE81EF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476FB-30D8-CB62-9609-F07C70D6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488B0-F559-F897-BC40-6DECF408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E3323-88CC-7077-17C3-DC88DF11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555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07D5-5AE4-17B5-2BEB-26C95B40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92226-E709-4017-C50C-BB53D5BAE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D9C0A-B865-FD50-D240-B4BA1FD0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FFFBC-2084-5B9D-9B7C-5CAB4E2C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04B2E-C84E-BDB2-4BD2-AC2CE192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757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A2751-00EF-5669-BB1E-0D124A71F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339C8-80DD-CB05-33CB-9E68C983D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20A63-7E0E-0C71-51E6-38C64B34A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BCA0D-9628-FE90-CBB4-26B4E834C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EA5DC-C90F-D28D-2946-E022948B2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441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977E-066C-ABEA-64AA-5CECD21F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8B916-B3E2-051F-E4CB-1BE3E0856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04699-AEF2-F545-3543-D54EDFBB3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461EC-41EB-5A21-BBC7-A947B3C6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83DAB-8D58-124D-4927-54813BF2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5A081-B204-C680-40D3-5FB371F71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16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88C81-3AF6-9DE8-71EC-8B6329270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4D983-A9A9-5011-A51B-0014EB962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3369B-1964-C5F5-C7D2-ADD44F148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35B4D6-CF5C-B1D6-98EB-788343F44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A98D09-F710-175E-2604-FC05A34A3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B3D46A-2511-D2BA-5B14-1734C214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8BBD26-621F-FA41-EDEC-54DE54B6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6AA49D-1284-3082-E700-B350BAC8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55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20EA-1918-4622-4E8F-54A8D594C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FA9E9-1979-2D33-4D77-8531E7F8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7C64D1-6699-0FAF-0D2C-DF25B2EA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0803A-B008-AC01-C6DE-2E6A6AE0C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52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DD579-BB71-A0AA-4745-2146C6BF8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7F075-D27A-2CCE-BFA7-08C2136B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A3EF7-A687-FAD9-1168-8E1D6D25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12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AFCA5-7F88-4BCE-AD49-3354253FA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2D542-3B38-2436-EEBD-4D63412BF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7C64C-5913-C66A-4E69-ADBCD856F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7F82F-052E-C526-55DB-FA4AB4CF5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3F902-713B-FB22-8DB4-FA0E508A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60F5B-30A8-F100-F60B-FC5217C8C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76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D81E-DB6E-830C-9699-0ADC33F4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0BF88E-3937-2EE1-CCC0-F93A5BBA6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44B5B-4B85-5982-1D04-A645B65F9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5F0548-CE1C-9518-0FEA-2BA65B29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AD563-7D0D-DE77-E56F-F96E2FF28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F37CF-270F-BFEE-9F97-6FC669A92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27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F9345-6A68-6DF4-AD7B-BB3DD2366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F402-EF83-5BA2-91BD-2F1E168B3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38F0A-81EE-70A2-9224-692D0C6C4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E286D-73A3-441B-A9C2-0EF69A1B2F3A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2B618-FE86-C616-20EA-A330C3D86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E4FD1-7C03-9913-A09A-986B205DF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AADE8-A2EB-4C36-9187-886B899DDE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47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D95626-8363-49C0-B043-7B16444A0263}"/>
              </a:ext>
            </a:extLst>
          </p:cNvPr>
          <p:cNvSpPr txBox="1"/>
          <p:nvPr/>
        </p:nvSpPr>
        <p:spPr>
          <a:xfrm>
            <a:off x="2280863" y="2444040"/>
            <a:ext cx="90104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TOPIC – </a:t>
            </a:r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SECTOR IN INDIA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FIRST 	SEMESTER-4    SESSION -2021-2022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0F54A-B4C6-4A0C-B65C-5F43D601921D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ECONOMIC PLANNING AND POLICY ISSUES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8409CA-CA73-40EC-8AA6-154D6053F0AE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1026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D7BB7B2D-20A5-A64B-C155-974C8ECFE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069DDA-D5EE-D81A-DDE6-FA2C134B8390}"/>
              </a:ext>
            </a:extLst>
          </p:cNvPr>
          <p:cNvSpPr txBox="1"/>
          <p:nvPr/>
        </p:nvSpPr>
        <p:spPr>
          <a:xfrm>
            <a:off x="4387066" y="3228870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10/03/2022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A6555-0C21-D262-5E01-4A91B125175D}"/>
              </a:ext>
            </a:extLst>
          </p:cNvPr>
          <p:cNvSpPr txBox="1"/>
          <p:nvPr/>
        </p:nvSpPr>
        <p:spPr>
          <a:xfrm>
            <a:off x="2958957" y="1712112"/>
            <a:ext cx="6236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8018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C729E8-F6E4-B863-A893-96F4AE302DA5}"/>
              </a:ext>
            </a:extLst>
          </p:cNvPr>
          <p:cNvSpPr txBox="1"/>
          <p:nvPr/>
        </p:nvSpPr>
        <p:spPr>
          <a:xfrm>
            <a:off x="634429" y="231639"/>
            <a:ext cx="1050275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i="0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PUBLIC SECTOR IN INDIA</a:t>
            </a:r>
          </a:p>
          <a:p>
            <a:pPr algn="just"/>
            <a:endParaRPr lang="en-US" sz="2000" dirty="0">
              <a:solidFill>
                <a:srgbClr val="3C48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b="0" i="0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in India has been playing a very significant role since the country’s independence.</a:t>
            </a:r>
          </a:p>
          <a:p>
            <a:pPr algn="just"/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4DEE92-1A7C-E462-CB2D-5D0298B22252}"/>
              </a:ext>
            </a:extLst>
          </p:cNvPr>
          <p:cNvSpPr txBox="1"/>
          <p:nvPr/>
        </p:nvSpPr>
        <p:spPr>
          <a:xfrm>
            <a:off x="634429" y="1862855"/>
            <a:ext cx="1012261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Importance of the Public Sector in the Economy</a:t>
            </a:r>
          </a:p>
          <a:p>
            <a:pPr algn="just"/>
            <a:endParaRPr lang="en-US" sz="2000" b="1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plays a key role in the economic development of a country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helps in providing essential services to the citizens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provides employment opportunities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helps in the development of infrastructure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encourages private investment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promotes exports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is the backbone of the Indian economy and it plays a pivotal role in its development.</a:t>
            </a:r>
          </a:p>
        </p:txBody>
      </p:sp>
    </p:spTree>
    <p:extLst>
      <p:ext uri="{BB962C8B-B14F-4D97-AF65-F5344CB8AC3E}">
        <p14:creationId xmlns:p14="http://schemas.microsoft.com/office/powerpoint/2010/main" val="365696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E9F3C2-F813-EBBC-8046-42C929CEE4C3}"/>
              </a:ext>
            </a:extLst>
          </p:cNvPr>
          <p:cNvSpPr txBox="1"/>
          <p:nvPr/>
        </p:nvSpPr>
        <p:spPr>
          <a:xfrm>
            <a:off x="801384" y="1428108"/>
            <a:ext cx="83451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Objectives of Indian Public Sector:</a:t>
            </a:r>
          </a:p>
          <a:p>
            <a:pPr algn="l"/>
            <a:endParaRPr lang="en-US" sz="2000" b="1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objectives of the public sector in India can be divided into three categories:</a:t>
            </a:r>
          </a:p>
          <a:p>
            <a:pPr algn="l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Social Objectives: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The public sector aims at providing basic goods and services to the citizens. It also provides employment opportunities and promotes economic development.</a:t>
            </a:r>
          </a:p>
          <a:p>
            <a:pPr algn="l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Economic Objectives: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The public sector plays a key role in the development of infrastructure and encourages private investment.</a:t>
            </a:r>
          </a:p>
          <a:p>
            <a:pPr algn="l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Political Objectives: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The public sector protects the interests of weaker sections of society and promotes exports.</a:t>
            </a:r>
          </a:p>
        </p:txBody>
      </p:sp>
    </p:spTree>
    <p:extLst>
      <p:ext uri="{BB962C8B-B14F-4D97-AF65-F5344CB8AC3E}">
        <p14:creationId xmlns:p14="http://schemas.microsoft.com/office/powerpoint/2010/main" val="265634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57DACF-A49D-BE31-8B36-E8F14CA98CE1}"/>
              </a:ext>
            </a:extLst>
          </p:cNvPr>
          <p:cNvSpPr txBox="1"/>
          <p:nvPr/>
        </p:nvSpPr>
        <p:spPr>
          <a:xfrm>
            <a:off x="606175" y="1446409"/>
            <a:ext cx="10839236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Major Problems Faced by Indian Public Sector:</a:t>
            </a:r>
          </a:p>
          <a:p>
            <a:pPr algn="just"/>
            <a:endParaRPr lang="en-US" sz="2000" b="1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are several problems faced by Indian public sector enterprises that can be classified into three categories: managerial problems, financial problems, and operational problems.</a:t>
            </a:r>
          </a:p>
          <a:p>
            <a:pPr algn="just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Managerial Problems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The public sector is plagued by red-</a:t>
            </a:r>
            <a:r>
              <a:rPr lang="en-US" b="0" i="0" u="none" strike="noStrike" dirty="0" err="1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tapism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bureaucracy, and corruption. These problems have led to inefficiency and poor quality of products and services.</a:t>
            </a:r>
          </a:p>
          <a:p>
            <a:pPr algn="just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Financial Problems: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Public sector enterprises are often dependent on the government for their financial needs. This dependence has led to a lack of autonomy and accountability.</a:t>
            </a:r>
          </a:p>
          <a:p>
            <a:pPr algn="just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Operational Problems:</a:t>
            </a: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Public sector enterprises are often hampered by outdated technology and processes. This has led to low productivity and high costs.</a:t>
            </a:r>
          </a:p>
        </p:txBody>
      </p:sp>
    </p:spTree>
    <p:extLst>
      <p:ext uri="{BB962C8B-B14F-4D97-AF65-F5344CB8AC3E}">
        <p14:creationId xmlns:p14="http://schemas.microsoft.com/office/powerpoint/2010/main" val="160624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64DDFE-EE28-80DB-13FE-9B5D604B27BB}"/>
              </a:ext>
            </a:extLst>
          </p:cNvPr>
          <p:cNvSpPr txBox="1"/>
          <p:nvPr/>
        </p:nvSpPr>
        <p:spPr>
          <a:xfrm>
            <a:off x="377575" y="164655"/>
            <a:ext cx="75437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Role of Public Sector in Economic Growth of India: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001223-1680-8C7F-421D-812D71D43364}"/>
              </a:ext>
            </a:extLst>
          </p:cNvPr>
          <p:cNvSpPr txBox="1"/>
          <p:nvPr/>
        </p:nvSpPr>
        <p:spPr>
          <a:xfrm>
            <a:off x="513707" y="615413"/>
            <a:ext cx="1106526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has always been an important part of the Indian economy. However, its performance over the years has not been up to the mark.</a:t>
            </a:r>
          </a:p>
          <a:p>
            <a:pPr algn="just"/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steps which need to be taken by the Public Sector to be Effective and Efficient are:</a:t>
            </a:r>
          </a:p>
          <a:p>
            <a:pPr algn="just"/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needs to be more efficient and effective.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a need for better planning and coordination between the various agencies of the government.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needs to focus on its core competencies and outsource non-core activities.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a need for more transparency and accountability in the functioning of the public sector.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needs to adopt new technologies and processes to improve its efficiency.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needs to be more customer-oriented in its approach.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needs to reduce its dependence on the government for financial assistance.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3C485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C485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public sector needs to focus on its strengths and improve upon its weaknesses.</a:t>
            </a:r>
          </a:p>
        </p:txBody>
      </p:sp>
    </p:spTree>
    <p:extLst>
      <p:ext uri="{BB962C8B-B14F-4D97-AF65-F5344CB8AC3E}">
        <p14:creationId xmlns:p14="http://schemas.microsoft.com/office/powerpoint/2010/main" val="265363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72A91F-A19D-3A9A-9A16-1426AD38205D}"/>
              </a:ext>
            </a:extLst>
          </p:cNvPr>
          <p:cNvSpPr txBox="1"/>
          <p:nvPr/>
        </p:nvSpPr>
        <p:spPr>
          <a:xfrm>
            <a:off x="4939305" y="2628781"/>
            <a:ext cx="23133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endParaRPr kumimoji="0" lang="en-IN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84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532</Words>
  <Application>Microsoft Office PowerPoint</Application>
  <PresentationFormat>Widescreen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1</cp:revision>
  <dcterms:created xsi:type="dcterms:W3CDTF">2023-01-08T18:36:15Z</dcterms:created>
  <dcterms:modified xsi:type="dcterms:W3CDTF">2023-01-08T18:48:46Z</dcterms:modified>
</cp:coreProperties>
</file>